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4" autoAdjust="0"/>
    <p:restoredTop sz="70153" autoAdjust="0"/>
  </p:normalViewPr>
  <p:slideViewPr>
    <p:cSldViewPr snapToGrid="0">
      <p:cViewPr varScale="1">
        <p:scale>
          <a:sx n="46" d="100"/>
          <a:sy n="46" d="100"/>
        </p:scale>
        <p:origin x="5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94F628-A2C9-45DD-9195-C07ED3FE059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E3CCB2B6-3222-410B-8448-6B8F469880D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u="sng" dirty="0"/>
            <a:t>Dungeon masters</a:t>
          </a:r>
          <a:r>
            <a:rPr lang="en-US" sz="1600" dirty="0"/>
            <a:t>: </a:t>
          </a:r>
        </a:p>
        <a:p>
          <a:pPr>
            <a:lnSpc>
              <a:spcPct val="100000"/>
            </a:lnSpc>
            <a:defRPr cap="all"/>
          </a:pPr>
          <a:r>
            <a:rPr lang="en-US" sz="1600" dirty="0"/>
            <a:t>Navigate the campaign and oversee the party’s details</a:t>
          </a:r>
        </a:p>
      </dgm:t>
    </dgm:pt>
    <dgm:pt modelId="{F596FF5C-E82F-4CCE-8948-28E1817DF712}" type="parTrans" cxnId="{4086AD16-EFB7-4384-A867-5BD5DC9F7D63}">
      <dgm:prSet/>
      <dgm:spPr/>
      <dgm:t>
        <a:bodyPr/>
        <a:lstStyle/>
        <a:p>
          <a:endParaRPr lang="en-US"/>
        </a:p>
      </dgm:t>
    </dgm:pt>
    <dgm:pt modelId="{A09E709B-CA97-423F-A23F-2D93A10412AF}" type="sibTrans" cxnId="{4086AD16-EFB7-4384-A867-5BD5DC9F7D6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BA768C0-EC3B-431E-BFC7-32763DB3787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u="sng" dirty="0"/>
            <a:t>Players: </a:t>
          </a:r>
        </a:p>
        <a:p>
          <a:pPr>
            <a:lnSpc>
              <a:spcPct val="100000"/>
            </a:lnSpc>
            <a:defRPr cap="all"/>
          </a:pPr>
          <a:r>
            <a:rPr lang="en-US" sz="1600" dirty="0"/>
            <a:t> Creation of character profiles and communicate with the party</a:t>
          </a:r>
        </a:p>
      </dgm:t>
    </dgm:pt>
    <dgm:pt modelId="{6F606A42-6AC6-4881-B4D9-F71167BF12E8}" type="parTrans" cxnId="{74C55C19-D6A6-4F8D-AABF-25EDAEE3612C}">
      <dgm:prSet/>
      <dgm:spPr/>
      <dgm:t>
        <a:bodyPr/>
        <a:lstStyle/>
        <a:p>
          <a:endParaRPr lang="en-US"/>
        </a:p>
      </dgm:t>
    </dgm:pt>
    <dgm:pt modelId="{01E458FD-8506-4465-A49B-3C5C18CD0574}" type="sibTrans" cxnId="{74C55C19-D6A6-4F8D-AABF-25EDAEE3612C}">
      <dgm:prSet/>
      <dgm:spPr/>
      <dgm:t>
        <a:bodyPr/>
        <a:lstStyle/>
        <a:p>
          <a:endParaRPr lang="en-US"/>
        </a:p>
      </dgm:t>
    </dgm:pt>
    <dgm:pt modelId="{D6959FCE-1D62-4485-81C0-8ECE653B61FA}" type="pres">
      <dgm:prSet presAssocID="{B094F628-A2C9-45DD-9195-C07ED3FE0590}" presName="root" presStyleCnt="0">
        <dgm:presLayoutVars>
          <dgm:dir/>
          <dgm:resizeHandles val="exact"/>
        </dgm:presLayoutVars>
      </dgm:prSet>
      <dgm:spPr/>
    </dgm:pt>
    <dgm:pt modelId="{DEBC7836-659D-4792-BB0F-C8CF3C94898E}" type="pres">
      <dgm:prSet presAssocID="{E3CCB2B6-3222-410B-8448-6B8F469880DF}" presName="compNode" presStyleCnt="0"/>
      <dgm:spPr/>
    </dgm:pt>
    <dgm:pt modelId="{09462C29-052C-44BD-A25A-897B61A1D7BB}" type="pres">
      <dgm:prSet presAssocID="{E3CCB2B6-3222-410B-8448-6B8F469880DF}" presName="iconBgRect" presStyleLbl="bgShp" presStyleIdx="0" presStyleCnt="2"/>
      <dgm:spPr/>
    </dgm:pt>
    <dgm:pt modelId="{734F716E-960D-4AE6-8ACC-7A70BB5644B1}" type="pres">
      <dgm:prSet presAssocID="{E3CCB2B6-3222-410B-8448-6B8F469880DF}" presName="iconRect" presStyleLbl="node1" presStyleIdx="0" presStyleCnt="2"/>
      <dgm:spPr>
        <a:blipFill rotWithShape="1">
          <a:blip xmlns:r="http://schemas.openxmlformats.org/officeDocument/2006/relationships" r:embed="rId1"/>
          <a:srcRect/>
          <a:stretch>
            <a:fillRect l="-14000" r="-14000"/>
          </a:stretch>
        </a:blipFill>
        <a:ln>
          <a:noFill/>
        </a:ln>
      </dgm:spPr>
    </dgm:pt>
    <dgm:pt modelId="{91787DBA-383C-4C5A-BF10-08604126036C}" type="pres">
      <dgm:prSet presAssocID="{E3CCB2B6-3222-410B-8448-6B8F469880DF}" presName="spaceRect" presStyleCnt="0"/>
      <dgm:spPr/>
    </dgm:pt>
    <dgm:pt modelId="{A0A2421B-F0DD-463E-9796-D5F92231E03E}" type="pres">
      <dgm:prSet presAssocID="{E3CCB2B6-3222-410B-8448-6B8F469880DF}" presName="textRect" presStyleLbl="revTx" presStyleIdx="0" presStyleCnt="2" custScaleX="94341" custScaleY="142340" custLinFactNeighborX="694" custLinFactNeighborY="-4470">
        <dgm:presLayoutVars>
          <dgm:chMax val="1"/>
          <dgm:chPref val="1"/>
        </dgm:presLayoutVars>
      </dgm:prSet>
      <dgm:spPr/>
    </dgm:pt>
    <dgm:pt modelId="{A657B4AE-EAFC-485E-95BF-0B61D7512804}" type="pres">
      <dgm:prSet presAssocID="{A09E709B-CA97-423F-A23F-2D93A10412AF}" presName="sibTrans" presStyleCnt="0"/>
      <dgm:spPr/>
    </dgm:pt>
    <dgm:pt modelId="{194D0F85-672F-4EFA-881F-0BE7D5BC76A6}" type="pres">
      <dgm:prSet presAssocID="{9BA768C0-EC3B-431E-BFC7-32763DB37875}" presName="compNode" presStyleCnt="0"/>
      <dgm:spPr/>
    </dgm:pt>
    <dgm:pt modelId="{C0F3CA7D-91DA-46CE-B514-7B880E3D4483}" type="pres">
      <dgm:prSet presAssocID="{9BA768C0-EC3B-431E-BFC7-32763DB37875}" presName="iconBgRect" presStyleLbl="bgShp" presStyleIdx="1" presStyleCnt="2" custLinFactNeighborY="-619"/>
      <dgm:spPr/>
    </dgm:pt>
    <dgm:pt modelId="{97495D03-5329-479F-9893-8F1A9D6DD5BD}" type="pres">
      <dgm:prSet presAssocID="{9BA768C0-EC3B-431E-BFC7-32763DB37875}" presName="iconRect" presStyleLbl="node1" presStyleIdx="1" presStyleCnt="2"/>
      <dgm:spPr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5B39481A-BA79-4FA4-8995-A841FDE678A2}" type="pres">
      <dgm:prSet presAssocID="{9BA768C0-EC3B-431E-BFC7-32763DB37875}" presName="spaceRect" presStyleCnt="0"/>
      <dgm:spPr/>
    </dgm:pt>
    <dgm:pt modelId="{E352BEBD-74F0-4E78-B0C0-E5B9A9CE7E97}" type="pres">
      <dgm:prSet presAssocID="{9BA768C0-EC3B-431E-BFC7-32763DB37875}" presName="textRect" presStyleLbl="revTx" presStyleIdx="1" presStyleCnt="2" custScaleY="149789">
        <dgm:presLayoutVars>
          <dgm:chMax val="1"/>
          <dgm:chPref val="1"/>
        </dgm:presLayoutVars>
      </dgm:prSet>
      <dgm:spPr/>
    </dgm:pt>
  </dgm:ptLst>
  <dgm:cxnLst>
    <dgm:cxn modelId="{4086AD16-EFB7-4384-A867-5BD5DC9F7D63}" srcId="{B094F628-A2C9-45DD-9195-C07ED3FE0590}" destId="{E3CCB2B6-3222-410B-8448-6B8F469880DF}" srcOrd="0" destOrd="0" parTransId="{F596FF5C-E82F-4CCE-8948-28E1817DF712}" sibTransId="{A09E709B-CA97-423F-A23F-2D93A10412AF}"/>
    <dgm:cxn modelId="{74C55C19-D6A6-4F8D-AABF-25EDAEE3612C}" srcId="{B094F628-A2C9-45DD-9195-C07ED3FE0590}" destId="{9BA768C0-EC3B-431E-BFC7-32763DB37875}" srcOrd="1" destOrd="0" parTransId="{6F606A42-6AC6-4881-B4D9-F71167BF12E8}" sibTransId="{01E458FD-8506-4465-A49B-3C5C18CD0574}"/>
    <dgm:cxn modelId="{96DF8050-ECCF-4BBC-8AC9-CA1060DBB9A2}" type="presOf" srcId="{B094F628-A2C9-45DD-9195-C07ED3FE0590}" destId="{D6959FCE-1D62-4485-81C0-8ECE653B61FA}" srcOrd="0" destOrd="0" presId="urn:microsoft.com/office/officeart/2018/5/layout/IconCircleLabelList"/>
    <dgm:cxn modelId="{BF5AF851-639D-4694-BFB3-A5595ED8F1F8}" type="presOf" srcId="{E3CCB2B6-3222-410B-8448-6B8F469880DF}" destId="{A0A2421B-F0DD-463E-9796-D5F92231E03E}" srcOrd="0" destOrd="0" presId="urn:microsoft.com/office/officeart/2018/5/layout/IconCircleLabelList"/>
    <dgm:cxn modelId="{609DC791-255E-4811-977A-741CA3CFA418}" type="presOf" srcId="{9BA768C0-EC3B-431E-BFC7-32763DB37875}" destId="{E352BEBD-74F0-4E78-B0C0-E5B9A9CE7E97}" srcOrd="0" destOrd="0" presId="urn:microsoft.com/office/officeart/2018/5/layout/IconCircleLabelList"/>
    <dgm:cxn modelId="{21D17DC0-B397-4A5C-8F7E-4905C4C4E917}" type="presParOf" srcId="{D6959FCE-1D62-4485-81C0-8ECE653B61FA}" destId="{DEBC7836-659D-4792-BB0F-C8CF3C94898E}" srcOrd="0" destOrd="0" presId="urn:microsoft.com/office/officeart/2018/5/layout/IconCircleLabelList"/>
    <dgm:cxn modelId="{645EBBAC-2A17-452D-B060-7B887F987050}" type="presParOf" srcId="{DEBC7836-659D-4792-BB0F-C8CF3C94898E}" destId="{09462C29-052C-44BD-A25A-897B61A1D7BB}" srcOrd="0" destOrd="0" presId="urn:microsoft.com/office/officeart/2018/5/layout/IconCircleLabelList"/>
    <dgm:cxn modelId="{15242515-CD11-490A-8B42-BE7D17F02839}" type="presParOf" srcId="{DEBC7836-659D-4792-BB0F-C8CF3C94898E}" destId="{734F716E-960D-4AE6-8ACC-7A70BB5644B1}" srcOrd="1" destOrd="0" presId="urn:microsoft.com/office/officeart/2018/5/layout/IconCircleLabelList"/>
    <dgm:cxn modelId="{4A03C903-83C7-4C17-8110-88997655B5BB}" type="presParOf" srcId="{DEBC7836-659D-4792-BB0F-C8CF3C94898E}" destId="{91787DBA-383C-4C5A-BF10-08604126036C}" srcOrd="2" destOrd="0" presId="urn:microsoft.com/office/officeart/2018/5/layout/IconCircleLabelList"/>
    <dgm:cxn modelId="{7C0B5958-38E8-4BEB-ACB9-BB58F24835E3}" type="presParOf" srcId="{DEBC7836-659D-4792-BB0F-C8CF3C94898E}" destId="{A0A2421B-F0DD-463E-9796-D5F92231E03E}" srcOrd="3" destOrd="0" presId="urn:microsoft.com/office/officeart/2018/5/layout/IconCircleLabelList"/>
    <dgm:cxn modelId="{37CB39E4-B3BF-4A33-9579-73B4C3FD6951}" type="presParOf" srcId="{D6959FCE-1D62-4485-81C0-8ECE653B61FA}" destId="{A657B4AE-EAFC-485E-95BF-0B61D7512804}" srcOrd="1" destOrd="0" presId="urn:microsoft.com/office/officeart/2018/5/layout/IconCircleLabelList"/>
    <dgm:cxn modelId="{0319C1F7-23B2-42C4-B2F2-C9CD8E34B7FF}" type="presParOf" srcId="{D6959FCE-1D62-4485-81C0-8ECE653B61FA}" destId="{194D0F85-672F-4EFA-881F-0BE7D5BC76A6}" srcOrd="2" destOrd="0" presId="urn:microsoft.com/office/officeart/2018/5/layout/IconCircleLabelList"/>
    <dgm:cxn modelId="{F5878E49-A897-493B-8461-0287B42DE14F}" type="presParOf" srcId="{194D0F85-672F-4EFA-881F-0BE7D5BC76A6}" destId="{C0F3CA7D-91DA-46CE-B514-7B880E3D4483}" srcOrd="0" destOrd="0" presId="urn:microsoft.com/office/officeart/2018/5/layout/IconCircleLabelList"/>
    <dgm:cxn modelId="{CBF01B24-A9E9-4AAC-81F7-78B18F2649F1}" type="presParOf" srcId="{194D0F85-672F-4EFA-881F-0BE7D5BC76A6}" destId="{97495D03-5329-479F-9893-8F1A9D6DD5BD}" srcOrd="1" destOrd="0" presId="urn:microsoft.com/office/officeart/2018/5/layout/IconCircleLabelList"/>
    <dgm:cxn modelId="{A5473BE9-23C9-4F36-B1C2-FFCD0700F414}" type="presParOf" srcId="{194D0F85-672F-4EFA-881F-0BE7D5BC76A6}" destId="{5B39481A-BA79-4FA4-8995-A841FDE678A2}" srcOrd="2" destOrd="0" presId="urn:microsoft.com/office/officeart/2018/5/layout/IconCircleLabelList"/>
    <dgm:cxn modelId="{D5B5A5CC-073D-4158-BE4D-E780C59CEF95}" type="presParOf" srcId="{194D0F85-672F-4EFA-881F-0BE7D5BC76A6}" destId="{E352BEBD-74F0-4E78-B0C0-E5B9A9CE7E9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B08C30-FA73-4011-BED2-FB7EC1CE90AA}" type="doc">
      <dgm:prSet loTypeId="urn:microsoft.com/office/officeart/2018/layout/CircleProcess" loCatId="simpleprocesssa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B7F5C42-07F0-407B-8040-062A920BDCAF}">
      <dgm:prSet/>
      <dgm:spPr/>
      <dgm:t>
        <a:bodyPr/>
        <a:lstStyle/>
        <a:p>
          <a:r>
            <a:rPr lang="en-US" dirty="0"/>
            <a:t>Alex:</a:t>
          </a:r>
        </a:p>
        <a:p>
          <a:r>
            <a:rPr lang="en-US" dirty="0"/>
            <a:t> Frontend and style</a:t>
          </a:r>
        </a:p>
      </dgm:t>
    </dgm:pt>
    <dgm:pt modelId="{346EFC8B-A236-48E1-A99B-869165303EB7}" type="parTrans" cxnId="{10645A39-122B-4B62-B7C1-B5B3ADD5FD8D}">
      <dgm:prSet/>
      <dgm:spPr/>
      <dgm:t>
        <a:bodyPr/>
        <a:lstStyle/>
        <a:p>
          <a:endParaRPr lang="en-US"/>
        </a:p>
      </dgm:t>
    </dgm:pt>
    <dgm:pt modelId="{5E2E122D-129E-4C44-A21F-DCD23F05185B}" type="sibTrans" cxnId="{10645A39-122B-4B62-B7C1-B5B3ADD5FD8D}">
      <dgm:prSet/>
      <dgm:spPr/>
      <dgm:t>
        <a:bodyPr/>
        <a:lstStyle/>
        <a:p>
          <a:endParaRPr lang="en-US"/>
        </a:p>
      </dgm:t>
    </dgm:pt>
    <dgm:pt modelId="{A0D74831-D0E4-429F-A06F-C5B2EC5FEBCD}">
      <dgm:prSet/>
      <dgm:spPr/>
      <dgm:t>
        <a:bodyPr/>
        <a:lstStyle/>
        <a:p>
          <a:r>
            <a:rPr lang="en-US" dirty="0"/>
            <a:t>Lucas:</a:t>
          </a:r>
        </a:p>
        <a:p>
          <a:r>
            <a:rPr lang="en-US" dirty="0"/>
            <a:t> authentication with new tech, database management, &amp; sequelize models.</a:t>
          </a:r>
        </a:p>
      </dgm:t>
    </dgm:pt>
    <dgm:pt modelId="{96B349F8-2EA7-4513-B2B8-7D72FFA759E5}" type="parTrans" cxnId="{C8B6CFBE-189F-4C09-8652-272D58966B31}">
      <dgm:prSet/>
      <dgm:spPr/>
      <dgm:t>
        <a:bodyPr/>
        <a:lstStyle/>
        <a:p>
          <a:endParaRPr lang="en-US"/>
        </a:p>
      </dgm:t>
    </dgm:pt>
    <dgm:pt modelId="{B24DD38F-3316-4D94-B366-AC0BF13A2F9F}" type="sibTrans" cxnId="{C8B6CFBE-189F-4C09-8652-272D58966B31}">
      <dgm:prSet/>
      <dgm:spPr/>
      <dgm:t>
        <a:bodyPr/>
        <a:lstStyle/>
        <a:p>
          <a:endParaRPr lang="en-US"/>
        </a:p>
      </dgm:t>
    </dgm:pt>
    <dgm:pt modelId="{0619713F-A28C-4443-A531-54D60042AD63}">
      <dgm:prSet/>
      <dgm:spPr/>
      <dgm:t>
        <a:bodyPr/>
        <a:lstStyle/>
        <a:p>
          <a:r>
            <a:rPr lang="en-US" dirty="0"/>
            <a:t>Nicole:</a:t>
          </a:r>
        </a:p>
        <a:p>
          <a:r>
            <a:rPr lang="en-US" dirty="0"/>
            <a:t> File structure, chat &amp; JavaScript</a:t>
          </a:r>
        </a:p>
      </dgm:t>
    </dgm:pt>
    <dgm:pt modelId="{E63CB7D9-BF4E-4FAE-AB3D-913960732259}" type="parTrans" cxnId="{385EB5C4-B137-4591-A97C-2011CBA7C623}">
      <dgm:prSet/>
      <dgm:spPr/>
      <dgm:t>
        <a:bodyPr/>
        <a:lstStyle/>
        <a:p>
          <a:endParaRPr lang="en-US"/>
        </a:p>
      </dgm:t>
    </dgm:pt>
    <dgm:pt modelId="{038DCC2B-A47D-4153-A332-D8B603DF8BDE}" type="sibTrans" cxnId="{385EB5C4-B137-4591-A97C-2011CBA7C623}">
      <dgm:prSet/>
      <dgm:spPr/>
      <dgm:t>
        <a:bodyPr/>
        <a:lstStyle/>
        <a:p>
          <a:endParaRPr lang="en-US"/>
        </a:p>
      </dgm:t>
    </dgm:pt>
    <dgm:pt modelId="{220C0613-A07E-48B0-AAD2-A682C2037C3B}" type="pres">
      <dgm:prSet presAssocID="{6BB08C30-FA73-4011-BED2-FB7EC1CE90A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53BABD94-874F-416A-9C86-4C60E8CBD381}" type="pres">
      <dgm:prSet presAssocID="{0619713F-A28C-4443-A531-54D60042AD63}" presName="Accent3" presStyleCnt="0"/>
      <dgm:spPr/>
    </dgm:pt>
    <dgm:pt modelId="{429AE3E3-A92F-4A72-BA00-CAB03EEC3539}" type="pres">
      <dgm:prSet presAssocID="{0619713F-A28C-4443-A531-54D60042AD63}" presName="Accent" presStyleLbl="node1" presStyleIdx="0" presStyleCnt="6" custAng="967263"/>
      <dgm:spPr>
        <a:prstGeom prst="hexagon">
          <a:avLst/>
        </a:prstGeom>
      </dgm:spPr>
    </dgm:pt>
    <dgm:pt modelId="{BE20F6F5-4622-446E-BF3A-7424B5F031DF}" type="pres">
      <dgm:prSet presAssocID="{0619713F-A28C-4443-A531-54D60042AD63}" presName="ParentBackground3" presStyleCnt="0"/>
      <dgm:spPr/>
    </dgm:pt>
    <dgm:pt modelId="{5A636EB4-41F8-4591-AC12-DB53E2B10415}" type="pres">
      <dgm:prSet presAssocID="{0619713F-A28C-4443-A531-54D60042AD63}" presName="ParentBackground" presStyleLbl="node1" presStyleIdx="1" presStyleCnt="6"/>
      <dgm:spPr>
        <a:prstGeom prst="hexagon">
          <a:avLst/>
        </a:prstGeom>
      </dgm:spPr>
    </dgm:pt>
    <dgm:pt modelId="{90C2B709-FEE7-45D3-9C4F-776335B33947}" type="pres">
      <dgm:prSet presAssocID="{0619713F-A28C-4443-A531-54D60042AD63}" presName="Parent3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48A250D1-6E87-4686-919E-576C6B956C79}" type="pres">
      <dgm:prSet presAssocID="{A0D74831-D0E4-429F-A06F-C5B2EC5FEBCD}" presName="Accent2" presStyleCnt="0"/>
      <dgm:spPr/>
    </dgm:pt>
    <dgm:pt modelId="{7774EC6A-C625-48E6-B816-797D973CD173}" type="pres">
      <dgm:prSet presAssocID="{A0D74831-D0E4-429F-A06F-C5B2EC5FEBCD}" presName="Accent" presStyleLbl="node1" presStyleIdx="2" presStyleCnt="6"/>
      <dgm:spPr>
        <a:prstGeom prst="hexagon">
          <a:avLst/>
        </a:prstGeom>
      </dgm:spPr>
    </dgm:pt>
    <dgm:pt modelId="{A624B4D4-743A-4959-BE19-C907C3A4D2FB}" type="pres">
      <dgm:prSet presAssocID="{A0D74831-D0E4-429F-A06F-C5B2EC5FEBCD}" presName="ParentBackground2" presStyleCnt="0"/>
      <dgm:spPr/>
    </dgm:pt>
    <dgm:pt modelId="{AF1ED43F-6381-4686-832B-3EE1BAD18E29}" type="pres">
      <dgm:prSet presAssocID="{A0D74831-D0E4-429F-A06F-C5B2EC5FEBCD}" presName="ParentBackground" presStyleLbl="node1" presStyleIdx="3" presStyleCnt="6"/>
      <dgm:spPr>
        <a:prstGeom prst="hexagon">
          <a:avLst/>
        </a:prstGeom>
      </dgm:spPr>
    </dgm:pt>
    <dgm:pt modelId="{244FDE13-874D-4442-920C-EC501F6D0B0B}" type="pres">
      <dgm:prSet presAssocID="{A0D74831-D0E4-429F-A06F-C5B2EC5FEBCD}" presName="Parent2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1AD23D75-16C3-4BF2-B95E-5317C8128493}" type="pres">
      <dgm:prSet presAssocID="{5B7F5C42-07F0-407B-8040-062A920BDCAF}" presName="Accent1" presStyleCnt="0"/>
      <dgm:spPr/>
    </dgm:pt>
    <dgm:pt modelId="{25225EFE-62EE-4377-8A04-E645FDC34AFD}" type="pres">
      <dgm:prSet presAssocID="{5B7F5C42-07F0-407B-8040-062A920BDCAF}" presName="Accent" presStyleLbl="node1" presStyleIdx="4" presStyleCnt="6"/>
      <dgm:spPr>
        <a:prstGeom prst="hexagon">
          <a:avLst/>
        </a:prstGeom>
      </dgm:spPr>
    </dgm:pt>
    <dgm:pt modelId="{4E06BD39-527C-43D3-B9E9-2BB69F1043DD}" type="pres">
      <dgm:prSet presAssocID="{5B7F5C42-07F0-407B-8040-062A920BDCAF}" presName="ParentBackground1" presStyleCnt="0"/>
      <dgm:spPr/>
    </dgm:pt>
    <dgm:pt modelId="{F1A79DF0-7F61-451C-8999-835043D60684}" type="pres">
      <dgm:prSet presAssocID="{5B7F5C42-07F0-407B-8040-062A920BDCAF}" presName="ParentBackground" presStyleLbl="node1" presStyleIdx="5" presStyleCnt="6" custLinFactNeighborX="-1882" custLinFactNeighborY="-9"/>
      <dgm:spPr>
        <a:prstGeom prst="hexagon">
          <a:avLst/>
        </a:prstGeom>
      </dgm:spPr>
    </dgm:pt>
    <dgm:pt modelId="{B5547360-1EEC-40F9-9073-5F73F85E397F}" type="pres">
      <dgm:prSet presAssocID="{5B7F5C42-07F0-407B-8040-062A920BDCAF}" presName="Parent1" presStyleLbl="fgAcc0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10645A39-122B-4B62-B7C1-B5B3ADD5FD8D}" srcId="{6BB08C30-FA73-4011-BED2-FB7EC1CE90AA}" destId="{5B7F5C42-07F0-407B-8040-062A920BDCAF}" srcOrd="0" destOrd="0" parTransId="{346EFC8B-A236-48E1-A99B-869165303EB7}" sibTransId="{5E2E122D-129E-4C44-A21F-DCD23F05185B}"/>
    <dgm:cxn modelId="{839C4C62-0D7D-4398-87CF-DA2A2050738F}" type="presOf" srcId="{0619713F-A28C-4443-A531-54D60042AD63}" destId="{5A636EB4-41F8-4591-AC12-DB53E2B10415}" srcOrd="0" destOrd="0" presId="urn:microsoft.com/office/officeart/2018/layout/CircleProcess"/>
    <dgm:cxn modelId="{EFAD6167-E687-46C8-A709-824EAE2B192B}" type="presOf" srcId="{A0D74831-D0E4-429F-A06F-C5B2EC5FEBCD}" destId="{AF1ED43F-6381-4686-832B-3EE1BAD18E29}" srcOrd="0" destOrd="0" presId="urn:microsoft.com/office/officeart/2018/layout/CircleProcess"/>
    <dgm:cxn modelId="{E4CC628E-FC2A-4DC9-BFD3-82C3FBEF4AF0}" type="presOf" srcId="{6BB08C30-FA73-4011-BED2-FB7EC1CE90AA}" destId="{220C0613-A07E-48B0-AAD2-A682C2037C3B}" srcOrd="0" destOrd="0" presId="urn:microsoft.com/office/officeart/2018/layout/CircleProcess"/>
    <dgm:cxn modelId="{D21C86B0-366A-40DA-BC19-2CE6DAA4DF63}" type="presOf" srcId="{5B7F5C42-07F0-407B-8040-062A920BDCAF}" destId="{B5547360-1EEC-40F9-9073-5F73F85E397F}" srcOrd="1" destOrd="0" presId="urn:microsoft.com/office/officeart/2018/layout/CircleProcess"/>
    <dgm:cxn modelId="{C8B6CFBE-189F-4C09-8652-272D58966B31}" srcId="{6BB08C30-FA73-4011-BED2-FB7EC1CE90AA}" destId="{A0D74831-D0E4-429F-A06F-C5B2EC5FEBCD}" srcOrd="1" destOrd="0" parTransId="{96B349F8-2EA7-4513-B2B8-7D72FFA759E5}" sibTransId="{B24DD38F-3316-4D94-B366-AC0BF13A2F9F}"/>
    <dgm:cxn modelId="{385EB5C4-B137-4591-A97C-2011CBA7C623}" srcId="{6BB08C30-FA73-4011-BED2-FB7EC1CE90AA}" destId="{0619713F-A28C-4443-A531-54D60042AD63}" srcOrd="2" destOrd="0" parTransId="{E63CB7D9-BF4E-4FAE-AB3D-913960732259}" sibTransId="{038DCC2B-A47D-4153-A332-D8B603DF8BDE}"/>
    <dgm:cxn modelId="{D7C58CCE-39EA-4C84-A561-B9C57BB37E63}" type="presOf" srcId="{A0D74831-D0E4-429F-A06F-C5B2EC5FEBCD}" destId="{244FDE13-874D-4442-920C-EC501F6D0B0B}" srcOrd="1" destOrd="0" presId="urn:microsoft.com/office/officeart/2018/layout/CircleProcess"/>
    <dgm:cxn modelId="{6F9462EE-E728-4B7F-A4AE-2B33BB76C437}" type="presOf" srcId="{0619713F-A28C-4443-A531-54D60042AD63}" destId="{90C2B709-FEE7-45D3-9C4F-776335B33947}" srcOrd="1" destOrd="0" presId="urn:microsoft.com/office/officeart/2018/layout/CircleProcess"/>
    <dgm:cxn modelId="{A0C490F9-7052-4081-970F-1A6E2CF9BE0C}" type="presOf" srcId="{5B7F5C42-07F0-407B-8040-062A920BDCAF}" destId="{F1A79DF0-7F61-451C-8999-835043D60684}" srcOrd="0" destOrd="0" presId="urn:microsoft.com/office/officeart/2018/layout/CircleProcess"/>
    <dgm:cxn modelId="{6571D6EC-BFB3-4760-8478-403A7984F4B2}" type="presParOf" srcId="{220C0613-A07E-48B0-AAD2-A682C2037C3B}" destId="{53BABD94-874F-416A-9C86-4C60E8CBD381}" srcOrd="0" destOrd="0" presId="urn:microsoft.com/office/officeart/2018/layout/CircleProcess"/>
    <dgm:cxn modelId="{662DB747-E5AA-4245-A159-ED6D6B1CFA05}" type="presParOf" srcId="{53BABD94-874F-416A-9C86-4C60E8CBD381}" destId="{429AE3E3-A92F-4A72-BA00-CAB03EEC3539}" srcOrd="0" destOrd="0" presId="urn:microsoft.com/office/officeart/2018/layout/CircleProcess"/>
    <dgm:cxn modelId="{D48F1F21-96A3-4B3D-B4DC-A119383CFD7D}" type="presParOf" srcId="{220C0613-A07E-48B0-AAD2-A682C2037C3B}" destId="{BE20F6F5-4622-446E-BF3A-7424B5F031DF}" srcOrd="1" destOrd="0" presId="urn:microsoft.com/office/officeart/2018/layout/CircleProcess"/>
    <dgm:cxn modelId="{109672A9-D188-4E6D-935E-EF4FD3EE66F1}" type="presParOf" srcId="{BE20F6F5-4622-446E-BF3A-7424B5F031DF}" destId="{5A636EB4-41F8-4591-AC12-DB53E2B10415}" srcOrd="0" destOrd="0" presId="urn:microsoft.com/office/officeart/2018/layout/CircleProcess"/>
    <dgm:cxn modelId="{BC3156E3-EDB7-4ECE-A732-092E683700AB}" type="presParOf" srcId="{220C0613-A07E-48B0-AAD2-A682C2037C3B}" destId="{90C2B709-FEE7-45D3-9C4F-776335B33947}" srcOrd="2" destOrd="0" presId="urn:microsoft.com/office/officeart/2018/layout/CircleProcess"/>
    <dgm:cxn modelId="{51DBB9C3-EF51-432E-A454-C8E36F64F611}" type="presParOf" srcId="{220C0613-A07E-48B0-AAD2-A682C2037C3B}" destId="{48A250D1-6E87-4686-919E-576C6B956C79}" srcOrd="3" destOrd="0" presId="urn:microsoft.com/office/officeart/2018/layout/CircleProcess"/>
    <dgm:cxn modelId="{294E42C4-69FA-4133-8A7C-BE9FA255C3A1}" type="presParOf" srcId="{48A250D1-6E87-4686-919E-576C6B956C79}" destId="{7774EC6A-C625-48E6-B816-797D973CD173}" srcOrd="0" destOrd="0" presId="urn:microsoft.com/office/officeart/2018/layout/CircleProcess"/>
    <dgm:cxn modelId="{429DF2F7-DDB3-4567-A620-4E13B6AE96F1}" type="presParOf" srcId="{220C0613-A07E-48B0-AAD2-A682C2037C3B}" destId="{A624B4D4-743A-4959-BE19-C907C3A4D2FB}" srcOrd="4" destOrd="0" presId="urn:microsoft.com/office/officeart/2018/layout/CircleProcess"/>
    <dgm:cxn modelId="{79CBC7E1-E25B-43A8-86D6-C5D955189D5F}" type="presParOf" srcId="{A624B4D4-743A-4959-BE19-C907C3A4D2FB}" destId="{AF1ED43F-6381-4686-832B-3EE1BAD18E29}" srcOrd="0" destOrd="0" presId="urn:microsoft.com/office/officeart/2018/layout/CircleProcess"/>
    <dgm:cxn modelId="{3C018189-52BA-486D-B3FD-C619D0DF2F8E}" type="presParOf" srcId="{220C0613-A07E-48B0-AAD2-A682C2037C3B}" destId="{244FDE13-874D-4442-920C-EC501F6D0B0B}" srcOrd="5" destOrd="0" presId="urn:microsoft.com/office/officeart/2018/layout/CircleProcess"/>
    <dgm:cxn modelId="{35BDA6DC-F9BC-427C-9E53-8D0F1AB4D713}" type="presParOf" srcId="{220C0613-A07E-48B0-AAD2-A682C2037C3B}" destId="{1AD23D75-16C3-4BF2-B95E-5317C8128493}" srcOrd="6" destOrd="0" presId="urn:microsoft.com/office/officeart/2018/layout/CircleProcess"/>
    <dgm:cxn modelId="{F65A1F10-78B1-4633-B313-4FD2215C19B5}" type="presParOf" srcId="{1AD23D75-16C3-4BF2-B95E-5317C8128493}" destId="{25225EFE-62EE-4377-8A04-E645FDC34AFD}" srcOrd="0" destOrd="0" presId="urn:microsoft.com/office/officeart/2018/layout/CircleProcess"/>
    <dgm:cxn modelId="{8A1EBA39-3237-4040-9F0C-E1A8C3E07CD0}" type="presParOf" srcId="{220C0613-A07E-48B0-AAD2-A682C2037C3B}" destId="{4E06BD39-527C-43D3-B9E9-2BB69F1043DD}" srcOrd="7" destOrd="0" presId="urn:microsoft.com/office/officeart/2018/layout/CircleProcess"/>
    <dgm:cxn modelId="{388BA007-0FF7-4B09-92F5-5DCABA1E1EFB}" type="presParOf" srcId="{4E06BD39-527C-43D3-B9E9-2BB69F1043DD}" destId="{F1A79DF0-7F61-451C-8999-835043D60684}" srcOrd="0" destOrd="0" presId="urn:microsoft.com/office/officeart/2018/layout/CircleProcess"/>
    <dgm:cxn modelId="{B7DD2918-157A-485C-815A-932067D107EE}" type="presParOf" srcId="{220C0613-A07E-48B0-AAD2-A682C2037C3B}" destId="{B5547360-1EEC-40F9-9073-5F73F85E397F}" srcOrd="8" destOrd="0" presId="urn:microsoft.com/office/officeart/2018/layout/Circle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462C29-052C-44BD-A25A-897B61A1D7BB}">
      <dsp:nvSpPr>
        <dsp:cNvPr id="0" name=""/>
        <dsp:cNvSpPr/>
      </dsp:nvSpPr>
      <dsp:spPr>
        <a:xfrm>
          <a:off x="574854" y="452453"/>
          <a:ext cx="1749937" cy="174993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4F716E-960D-4AE6-8ACC-7A70BB5644B1}">
      <dsp:nvSpPr>
        <dsp:cNvPr id="0" name=""/>
        <dsp:cNvSpPr/>
      </dsp:nvSpPr>
      <dsp:spPr>
        <a:xfrm>
          <a:off x="947791" y="825390"/>
          <a:ext cx="1004062" cy="1004062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4000" r="-14000"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A2421B-F0DD-463E-9796-D5F92231E03E}">
      <dsp:nvSpPr>
        <dsp:cNvPr id="0" name=""/>
        <dsp:cNvSpPr/>
      </dsp:nvSpPr>
      <dsp:spPr>
        <a:xfrm>
          <a:off x="110808" y="2424468"/>
          <a:ext cx="2553251" cy="1793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u="sng" kern="1200" dirty="0"/>
            <a:t>Dungeon masters</a:t>
          </a:r>
          <a:r>
            <a:rPr lang="en-US" sz="1600" kern="1200" dirty="0"/>
            <a:t>: 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Navigate the campaign and oversee the party’s details</a:t>
          </a:r>
        </a:p>
      </dsp:txBody>
      <dsp:txXfrm>
        <a:off x="110808" y="2424468"/>
        <a:ext cx="2553251" cy="1793046"/>
      </dsp:txXfrm>
    </dsp:sp>
    <dsp:sp modelId="{C0F3CA7D-91DA-46CE-B514-7B880E3D4483}">
      <dsp:nvSpPr>
        <dsp:cNvPr id="0" name=""/>
        <dsp:cNvSpPr/>
      </dsp:nvSpPr>
      <dsp:spPr>
        <a:xfrm>
          <a:off x="3945635" y="418162"/>
          <a:ext cx="1749937" cy="174993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495D03-5329-479F-9893-8F1A9D6DD5BD}">
      <dsp:nvSpPr>
        <dsp:cNvPr id="0" name=""/>
        <dsp:cNvSpPr/>
      </dsp:nvSpPr>
      <dsp:spPr>
        <a:xfrm>
          <a:off x="4318572" y="801932"/>
          <a:ext cx="1004062" cy="1004062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52BEBD-74F0-4E78-B0C0-E5B9A9CE7E97}">
      <dsp:nvSpPr>
        <dsp:cNvPr id="0" name=""/>
        <dsp:cNvSpPr/>
      </dsp:nvSpPr>
      <dsp:spPr>
        <a:xfrm>
          <a:off x="3386229" y="2410400"/>
          <a:ext cx="2868750" cy="1886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u="sng" kern="1200" dirty="0"/>
            <a:t>Players: 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 Creation of character profiles and communicate with the party</a:t>
          </a:r>
        </a:p>
      </dsp:txBody>
      <dsp:txXfrm>
        <a:off x="3386229" y="2410400"/>
        <a:ext cx="2868750" cy="18868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9AE3E3-A92F-4A72-BA00-CAB03EEC3539}">
      <dsp:nvSpPr>
        <dsp:cNvPr id="0" name=""/>
        <dsp:cNvSpPr/>
      </dsp:nvSpPr>
      <dsp:spPr>
        <a:xfrm rot="967263">
          <a:off x="3975752" y="1495982"/>
          <a:ext cx="1734293" cy="1734614"/>
        </a:xfrm>
        <a:prstGeom prst="hexag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A636EB4-41F8-4591-AC12-DB53E2B10415}">
      <dsp:nvSpPr>
        <dsp:cNvPr id="0" name=""/>
        <dsp:cNvSpPr/>
      </dsp:nvSpPr>
      <dsp:spPr>
        <a:xfrm>
          <a:off x="4033336" y="1553813"/>
          <a:ext cx="1619125" cy="1618953"/>
        </a:xfrm>
        <a:prstGeom prst="hexag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Nicole: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 File structure, chat &amp; JavaScript</a:t>
          </a:r>
        </a:p>
      </dsp:txBody>
      <dsp:txXfrm>
        <a:off x="4264801" y="1785136"/>
        <a:ext cx="1156195" cy="1156308"/>
      </dsp:txXfrm>
    </dsp:sp>
    <dsp:sp modelId="{7774EC6A-C625-48E6-B816-797D973CD173}">
      <dsp:nvSpPr>
        <dsp:cNvPr id="0" name=""/>
        <dsp:cNvSpPr/>
      </dsp:nvSpPr>
      <dsp:spPr>
        <a:xfrm rot="2700000">
          <a:off x="2185399" y="1498079"/>
          <a:ext cx="1730116" cy="1730116"/>
        </a:xfrm>
        <a:prstGeom prst="hexag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F1ED43F-6381-4686-832B-3EE1BAD18E29}">
      <dsp:nvSpPr>
        <dsp:cNvPr id="0" name=""/>
        <dsp:cNvSpPr/>
      </dsp:nvSpPr>
      <dsp:spPr>
        <a:xfrm>
          <a:off x="2240894" y="1553813"/>
          <a:ext cx="1619125" cy="1618953"/>
        </a:xfrm>
        <a:prstGeom prst="hexag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Lucas: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 authentication with new tech, database management, &amp; sequelize models.</a:t>
          </a:r>
        </a:p>
      </dsp:txBody>
      <dsp:txXfrm>
        <a:off x="2472359" y="1785136"/>
        <a:ext cx="1156195" cy="1156308"/>
      </dsp:txXfrm>
    </dsp:sp>
    <dsp:sp modelId="{25225EFE-62EE-4377-8A04-E645FDC34AFD}">
      <dsp:nvSpPr>
        <dsp:cNvPr id="0" name=""/>
        <dsp:cNvSpPr/>
      </dsp:nvSpPr>
      <dsp:spPr>
        <a:xfrm rot="2700000">
          <a:off x="392957" y="1498079"/>
          <a:ext cx="1730116" cy="1730116"/>
        </a:xfrm>
        <a:prstGeom prst="hexag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A79DF0-7F61-451C-8999-835043D60684}">
      <dsp:nvSpPr>
        <dsp:cNvPr id="0" name=""/>
        <dsp:cNvSpPr/>
      </dsp:nvSpPr>
      <dsp:spPr>
        <a:xfrm>
          <a:off x="417980" y="1553667"/>
          <a:ext cx="1619125" cy="1618953"/>
        </a:xfrm>
        <a:prstGeom prst="hexag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Alex: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 Frontend and style</a:t>
          </a:r>
        </a:p>
      </dsp:txBody>
      <dsp:txXfrm>
        <a:off x="649445" y="1784990"/>
        <a:ext cx="1156195" cy="1156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node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04C99F-78A5-48AC-91C0-7AF1B6290FAE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1675B-044B-414E-8312-EC70B40FF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86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evening!</a:t>
            </a:r>
          </a:p>
          <a:p>
            <a:r>
              <a:rPr lang="en-US" dirty="0"/>
              <a:t>Please Join us on this quest through our Dungeons &amp; Dragons application for Dungeon Masters and their players.</a:t>
            </a:r>
          </a:p>
          <a:p>
            <a:endParaRPr lang="en-US" dirty="0"/>
          </a:p>
          <a:p>
            <a:r>
              <a:rPr lang="en-US" dirty="0"/>
              <a:t>Which was created by Lucas Aho, Alex Hampton and Nicole Heersink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1675B-044B-414E-8312-EC70B40FF22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291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main purpose was to create an easy to use APPLICATION for Dungeon Masters and Players to stay organized, navigate through their Profiles and have some communication with the party.</a:t>
            </a:r>
          </a:p>
          <a:p>
            <a:endParaRPr lang="en-US" dirty="0"/>
          </a:p>
          <a:p>
            <a:r>
              <a:rPr lang="en-US" dirty="0"/>
              <a:t>We want this application to be useful for the many players around the world to be connected on one app. </a:t>
            </a:r>
          </a:p>
          <a:p>
            <a:endParaRPr lang="en-US" dirty="0"/>
          </a:p>
          <a:p>
            <a:r>
              <a:rPr lang="en-US" dirty="0"/>
              <a:t>As well as have resources available to them at their fingertips.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1675B-044B-414E-8312-EC70B40FF2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396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motivation behind creating the DnD application was inspired by a Dungeon Master who wanted to have an easy to use resource page when leading a party.  </a:t>
            </a:r>
          </a:p>
          <a:p>
            <a:endParaRPr lang="en-US" dirty="0"/>
          </a:p>
          <a:p>
            <a:r>
              <a:rPr lang="en-US" dirty="0"/>
              <a:t>He wanted to be able to navigate the campaign by knowing what was nearby in the location of the party. </a:t>
            </a:r>
          </a:p>
          <a:p>
            <a:endParaRPr lang="en-US" dirty="0"/>
          </a:p>
          <a:p>
            <a:r>
              <a:rPr lang="en-US" dirty="0"/>
              <a:t>We created a page for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dungeon masters to:</a:t>
            </a:r>
          </a:p>
          <a:p>
            <a:r>
              <a:rPr lang="en-US" dirty="0"/>
              <a:t>	create new NPCs</a:t>
            </a:r>
          </a:p>
          <a:p>
            <a:r>
              <a:rPr lang="en-US" dirty="0"/>
              <a:t>	Navigate the locations</a:t>
            </a:r>
          </a:p>
          <a:p>
            <a:r>
              <a:rPr lang="en-US" dirty="0"/>
              <a:t>	oversee the party</a:t>
            </a:r>
          </a:p>
          <a:p>
            <a:r>
              <a:rPr lang="en-US" dirty="0"/>
              <a:t>	communicate with the party</a:t>
            </a:r>
          </a:p>
          <a:p>
            <a:r>
              <a:rPr lang="en-US" dirty="0"/>
              <a:t>Players  to:</a:t>
            </a:r>
          </a:p>
          <a:p>
            <a:r>
              <a:rPr lang="en-US" dirty="0"/>
              <a:t>	Create their characters </a:t>
            </a:r>
          </a:p>
          <a:p>
            <a:r>
              <a:rPr lang="en-US" dirty="0"/>
              <a:t>	And communicate with the party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1675B-044B-414E-8312-EC70B40FF2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560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Lucas (Inspired DM)</a:t>
            </a:r>
          </a:p>
          <a:p>
            <a:r>
              <a:rPr lang="en-US" dirty="0"/>
              <a:t>Alex </a:t>
            </a:r>
          </a:p>
          <a:p>
            <a:r>
              <a:rPr lang="en-US" dirty="0"/>
              <a:t>ME</a:t>
            </a:r>
          </a:p>
          <a:p>
            <a:endParaRPr lang="en-US" dirty="0"/>
          </a:p>
          <a:p>
            <a:r>
              <a:rPr lang="en-US" dirty="0"/>
              <a:t>But Ultimately we worked together to tackle the issues that arose in building such a big application. </a:t>
            </a:r>
          </a:p>
          <a:p>
            <a:endParaRPr lang="en-US" dirty="0"/>
          </a:p>
          <a:p>
            <a:r>
              <a:rPr lang="en-US" dirty="0"/>
              <a:t>Which Alex will talk more about after the demo.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1675B-044B-414E-8312-EC70B40FF22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987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 have created a secure login page with authentication that determines which home page the user has access to. On those pages we have functionality and a few fun option. </a:t>
            </a:r>
          </a:p>
          <a:p>
            <a:endParaRPr lang="en-US" dirty="0"/>
          </a:p>
          <a:p>
            <a:r>
              <a:rPr lang="en-US" dirty="0"/>
              <a:t>Nicole intro demo/lucas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1675B-044B-414E-8312-EC70B40FF2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430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1675B-044B-414E-8312-EC70B40FF22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313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1675B-044B-414E-8312-EC70B40FF2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53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1675B-044B-414E-8312-EC70B40FF22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30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E90C-53CA-438F-98A2-084DA40DE3B4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09BA-C5E8-4EBC-85C8-9EE7C61F47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7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E90C-53CA-438F-98A2-084DA40DE3B4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09BA-C5E8-4EBC-85C8-9EE7C61F47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92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E90C-53CA-438F-98A2-084DA40DE3B4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09BA-C5E8-4EBC-85C8-9EE7C61F47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430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E90C-53CA-438F-98A2-084DA40DE3B4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09BA-C5E8-4EBC-85C8-9EE7C61F470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7908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E90C-53CA-438F-98A2-084DA40DE3B4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09BA-C5E8-4EBC-85C8-9EE7C61F47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526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E90C-53CA-438F-98A2-084DA40DE3B4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09BA-C5E8-4EBC-85C8-9EE7C61F47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590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E90C-53CA-438F-98A2-084DA40DE3B4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09BA-C5E8-4EBC-85C8-9EE7C61F47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348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E90C-53CA-438F-98A2-084DA40DE3B4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09BA-C5E8-4EBC-85C8-9EE7C61F47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218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E90C-53CA-438F-98A2-084DA40DE3B4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09BA-C5E8-4EBC-85C8-9EE7C61F47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989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E90C-53CA-438F-98A2-084DA40DE3B4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09BA-C5E8-4EBC-85C8-9EE7C61F47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987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E90C-53CA-438F-98A2-084DA40DE3B4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09BA-C5E8-4EBC-85C8-9EE7C61F47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816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E90C-53CA-438F-98A2-084DA40DE3B4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09BA-C5E8-4EBC-85C8-9EE7C61F47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1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E90C-53CA-438F-98A2-084DA40DE3B4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09BA-C5E8-4EBC-85C8-9EE7C61F47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211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E90C-53CA-438F-98A2-084DA40DE3B4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09BA-C5E8-4EBC-85C8-9EE7C61F47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353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E90C-53CA-438F-98A2-084DA40DE3B4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09BA-C5E8-4EBC-85C8-9EE7C61F47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837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E90C-53CA-438F-98A2-084DA40DE3B4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09BA-C5E8-4EBC-85C8-9EE7C61F47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542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E90C-53CA-438F-98A2-084DA40DE3B4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B09BA-C5E8-4EBC-85C8-9EE7C61F47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998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73EE90C-53CA-438F-98A2-084DA40DE3B4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19B09BA-C5E8-4EBC-85C8-9EE7C61F47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611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A5731C-C199-4EB7-A6C3-3266409D91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0A5BE5-5674-4B80-A65C-F3FB01BEA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 dirty="0">
                <a:ln w="22225">
                  <a:solidFill>
                    <a:srgbClr val="FFFFFF"/>
                  </a:solidFill>
                </a:ln>
                <a:noFill/>
                <a:latin typeface="Calisto MT (Headings)"/>
              </a:rPr>
              <a:t>Dungeons</a:t>
            </a:r>
            <a:r>
              <a:rPr lang="en-US" sz="8000" dirty="0">
                <a:ln w="22225">
                  <a:solidFill>
                    <a:srgbClr val="FFFFFF"/>
                  </a:solidFill>
                </a:ln>
                <a:noFill/>
              </a:rPr>
              <a:t> &amp; Dragons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D56696-AEBA-44B2-BC26-BDFCF9111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41" y="1065862"/>
            <a:ext cx="3860002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</a:rPr>
              <a:t>Created By :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Lucas Aho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Alex </a:t>
            </a:r>
            <a:r>
              <a:rPr lang="en-US" dirty="0">
                <a:solidFill>
                  <a:srgbClr val="FFFFFF"/>
                </a:solidFill>
                <a:latin typeface="Calisto MT (Body)"/>
              </a:rPr>
              <a:t>Hampton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Nicole Heersink</a:t>
            </a:r>
          </a:p>
        </p:txBody>
      </p:sp>
    </p:spTree>
    <p:extLst>
      <p:ext uri="{BB962C8B-B14F-4D97-AF65-F5344CB8AC3E}">
        <p14:creationId xmlns:p14="http://schemas.microsoft.com/office/powerpoint/2010/main" val="2119653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ook shelf filled with books&#10;&#10;Description automatically generated">
            <a:extLst>
              <a:ext uri="{FF2B5EF4-FFF2-40B4-BE49-F238E27FC236}">
                <a16:creationId xmlns:a16="http://schemas.microsoft.com/office/drawing/2014/main" id="{45CB5553-A220-4C35-BBE7-5C78818C71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2D550E-ECE3-4672-9744-AB5C93A4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4282D-1FC6-4803-9F1B-18CA7D4C4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To give Dungeons &amp; Dragons players and Dungeon Masters a place to create their characters, manage the NPCs, navigate the party’s campaign and communicate with the party.</a:t>
            </a:r>
          </a:p>
        </p:txBody>
      </p:sp>
    </p:spTree>
    <p:extLst>
      <p:ext uri="{BB962C8B-B14F-4D97-AF65-F5344CB8AC3E}">
        <p14:creationId xmlns:p14="http://schemas.microsoft.com/office/powerpoint/2010/main" val="3968637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33B355-4E2B-4590-B47E-E2945F70E7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235F99-9457-43ED-B52B-EB82CE77D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rgbClr val="FFFFFF"/>
                </a:solidFill>
              </a:rPr>
              <a:t>Motivation</a:t>
            </a:r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DB345E52-D6FC-406E-9E96-2A1D854293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2629346"/>
              </p:ext>
            </p:extLst>
          </p:nvPr>
        </p:nvGraphicFramePr>
        <p:xfrm>
          <a:off x="5155379" y="1065862"/>
          <a:ext cx="6270427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07827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0E88C0-46DE-4D0B-8ABD-21844F5448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-117426" y="-117445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CBF18-E7C3-468E-AAE3-98619879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879714" cy="4726276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rgbClr val="FFFFFF"/>
                </a:solidFill>
              </a:rPr>
              <a:t>Responsibilities</a:t>
            </a:r>
            <a:endParaRPr lang="en-US" sz="3700" b="1" dirty="0">
              <a:solidFill>
                <a:srgbClr val="FFFFFF"/>
              </a:solidFill>
            </a:endParaRP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C0B7BE97-4F9C-4B88-843B-B21CDD6984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4154886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92242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DBB062-8FC0-4894-B675-DFF1FBBDA9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C7882A-E90D-48AC-AED7-91310C2B9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19" y="3429000"/>
            <a:ext cx="3852041" cy="9758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8D210-68BB-4B24-BE40-F191D1D29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909" y="4890782"/>
            <a:ext cx="4330262" cy="116106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1600" dirty="0"/>
              <a:t>We have created a secure login page with authentication that determines which home page the user has access to. On those pages we have functionality and a few fun option. </a:t>
            </a:r>
          </a:p>
          <a:p>
            <a:pPr marL="0" indent="0" algn="ctr">
              <a:buNone/>
            </a:pPr>
            <a:r>
              <a:rPr lang="en-US" sz="1600" dirty="0"/>
              <a:t>Well lets just show you. </a:t>
            </a:r>
          </a:p>
        </p:txBody>
      </p:sp>
    </p:spTree>
    <p:extLst>
      <p:ext uri="{BB962C8B-B14F-4D97-AF65-F5344CB8AC3E}">
        <p14:creationId xmlns:p14="http://schemas.microsoft.com/office/powerpoint/2010/main" val="10674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ter, large, bird, beach&#10;&#10;Description automatically generated">
            <a:extLst>
              <a:ext uri="{FF2B5EF4-FFF2-40B4-BE49-F238E27FC236}">
                <a16:creationId xmlns:a16="http://schemas.microsoft.com/office/drawing/2014/main" id="{14113EE9-84F9-414E-9D48-CC85815DBB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61ED02-AF87-4D0B-A87C-6383AA8F5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202424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</a:t>
            </a:r>
            <a:r>
              <a:rPr lang="en-US" sz="4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24288-D249-47BB-A907-AA95B73DF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Scope with all the layers for this app</a:t>
            </a:r>
          </a:p>
          <a:p>
            <a:r>
              <a:rPr lang="en-US" sz="2000" dirty="0">
                <a:solidFill>
                  <a:srgbClr val="FFFFFF"/>
                </a:solidFill>
              </a:rPr>
              <a:t>Handlebars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Integrating chat API/ Chatkit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&amp; Dragons</a:t>
            </a:r>
          </a:p>
          <a:p>
            <a:pPr marL="3690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803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891491CF-C1AA-46C4-9312-4CBD79D8F4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" r="17341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8AC2CD-85C8-407C-94AB-18A9F20C1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3749419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99250-9912-4BAC-B4C5-0663D4005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Add battel grid for both users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Implement a chatkit to handle the data and features of the chat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Add a dice roller and a CR calculator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794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bird&#10;&#10;Description automatically generated">
            <a:extLst>
              <a:ext uri="{FF2B5EF4-FFF2-40B4-BE49-F238E27FC236}">
                <a16:creationId xmlns:a16="http://schemas.microsoft.com/office/drawing/2014/main" id="{BA89A0B0-6431-4FE3-B27F-ABCE28C56A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4" b="1280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3AFAC-CCD9-4923-B0B3-D0B2A088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557630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Technologies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02C35-1EF0-4DD4-8DCC-5C7802463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Sequelize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Axios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Handlebars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MySQL</a:t>
            </a:r>
          </a:p>
          <a:p>
            <a:r>
              <a:rPr lang="en-US" dirty="0">
                <a:solidFill>
                  <a:schemeClr val="tx1"/>
                </a:solidFill>
              </a:rPr>
              <a:t>Bcrypt password encryption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DnD5e API</a:t>
            </a:r>
          </a:p>
        </p:txBody>
      </p:sp>
    </p:spTree>
    <p:extLst>
      <p:ext uri="{BB962C8B-B14F-4D97-AF65-F5344CB8AC3E}">
        <p14:creationId xmlns:p14="http://schemas.microsoft.com/office/powerpoint/2010/main" val="417857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E80D565-61D6-428A-B4ED-01A6A2FE6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9" b="83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E2A0FD-9118-436C-AFE9-59B576568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en-US" sz="8000" dirty="0">
                <a:ln w="22225">
                  <a:solidFill>
                    <a:srgbClr val="FFFFFF"/>
                  </a:solidFill>
                </a:ln>
                <a:noFill/>
              </a:rPr>
              <a:t>Thank you for your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DB927-6AD3-48E6-A66F-2E6E9CA8B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We hope you enjoyed our presentation.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76045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260</TotalTime>
  <Words>474</Words>
  <Application>Microsoft Office PowerPoint</Application>
  <PresentationFormat>Widescreen</PresentationFormat>
  <Paragraphs>90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Calisto MT</vt:lpstr>
      <vt:lpstr>Calisto MT (Body)</vt:lpstr>
      <vt:lpstr>Calisto MT (Headings)</vt:lpstr>
      <vt:lpstr>Wingdings 2</vt:lpstr>
      <vt:lpstr>Slate</vt:lpstr>
      <vt:lpstr>Dungeons &amp; Dragons</vt:lpstr>
      <vt:lpstr>Purpose</vt:lpstr>
      <vt:lpstr>Motivation</vt:lpstr>
      <vt:lpstr>Responsibilities</vt:lpstr>
      <vt:lpstr>Results</vt:lpstr>
      <vt:lpstr>Challenges</vt:lpstr>
      <vt:lpstr>Future Improvements</vt:lpstr>
      <vt:lpstr>Technologies </vt:lpstr>
      <vt:lpstr>Thank you for your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Dungeons &amp; Dragons</dc:title>
  <dc:creator>Nicole Heersink</dc:creator>
  <cp:lastModifiedBy>Nicole Heersink</cp:lastModifiedBy>
  <cp:revision>16</cp:revision>
  <dcterms:created xsi:type="dcterms:W3CDTF">2020-02-03T20:49:45Z</dcterms:created>
  <dcterms:modified xsi:type="dcterms:W3CDTF">2020-02-04T01:22:52Z</dcterms:modified>
</cp:coreProperties>
</file>